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24A55-D74C-4173-928A-499B0CE6C9C9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5228F-C804-41B4-B11A-FAC889D252F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9220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0" y="4343985"/>
            <a:ext cx="5487041" cy="411596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77" tIns="45738" rIns="91477" bIns="45738" anchor="ctr"/>
          <a:lstStyle/>
          <a:p>
            <a:endParaRPr lang="fr-FR" altLang="fr-FR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52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FD3CCC-F25A-4C5D-A4D0-4BAADB7E12ED}" type="datetimeFigureOut">
              <a:rPr lang="fr-BE" smtClean="0"/>
              <a:t>31-10-15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4A873E-4B5F-4056-947A-6A3ECB92984B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19872" y="980728"/>
            <a:ext cx="4896544" cy="2880320"/>
          </a:xfrm>
        </p:spPr>
        <p:txBody>
          <a:bodyPr>
            <a:normAutofit/>
          </a:bodyPr>
          <a:lstStyle/>
          <a:p>
            <a:r>
              <a:rPr lang="fr-BE" dirty="0" smtClean="0"/>
              <a:t>Le Travail en Equipe</a:t>
            </a:r>
            <a:br>
              <a:rPr lang="fr-BE" dirty="0" smtClean="0"/>
            </a:br>
            <a:r>
              <a:rPr lang="fr-BE" dirty="0"/>
              <a:t/>
            </a:r>
            <a:br>
              <a:rPr lang="fr-BE" dirty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/>
              <a:t/>
            </a:r>
            <a:br>
              <a:rPr lang="fr-BE" dirty="0"/>
            </a:b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9672" y="5003322"/>
            <a:ext cx="7200800" cy="1522022"/>
          </a:xfrm>
        </p:spPr>
        <p:txBody>
          <a:bodyPr>
            <a:normAutofit fontScale="92500" lnSpcReduction="20000"/>
          </a:bodyPr>
          <a:lstStyle/>
          <a:p>
            <a:r>
              <a:rPr lang="fr-BE" dirty="0" smtClean="0"/>
              <a:t>	Dans </a:t>
            </a:r>
            <a:r>
              <a:rPr lang="fr-BE" dirty="0"/>
              <a:t>une petite </a:t>
            </a:r>
            <a:r>
              <a:rPr lang="fr-BE" dirty="0" smtClean="0"/>
              <a:t>unité </a:t>
            </a:r>
            <a:r>
              <a:rPr lang="fr-BE" dirty="0"/>
              <a:t>de vie pour personnes </a:t>
            </a:r>
            <a:r>
              <a:rPr lang="fr-BE" dirty="0" smtClean="0"/>
              <a:t>âgées 	désorientées</a:t>
            </a:r>
          </a:p>
          <a:p>
            <a:endParaRPr lang="fr-BE" dirty="0"/>
          </a:p>
          <a:p>
            <a:r>
              <a:rPr lang="fr-BE" dirty="0" smtClean="0"/>
              <a:t>				Marie-Claire GIARD 	</a:t>
            </a:r>
            <a:r>
              <a:rPr lang="fr-BE" i="1" dirty="0" smtClean="0"/>
              <a:t>Référente pour la maladie d’Alzheimer et les troubles 	apparentés			27/10/2015</a:t>
            </a:r>
            <a:endParaRPr lang="fr-BE" i="1" dirty="0"/>
          </a:p>
        </p:txBody>
      </p:sp>
      <p:pic>
        <p:nvPicPr>
          <p:cNvPr id="1026" name="Picture 2" descr="C:\Users\meyfroidt\AppData\Local\Microsoft\Windows\Temporary Internet Files\Content.IE5\46XEDAPO\teamwork-153252_6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09800"/>
            <a:ext cx="4876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75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fr-BE" b="1" dirty="0" smtClean="0"/>
              <a:t>La vie au jour le jour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fr-BE" dirty="0" smtClean="0"/>
              <a:t>Respect du rythme de sommeil et de réveil</a:t>
            </a:r>
          </a:p>
          <a:p>
            <a:r>
              <a:rPr lang="fr-BE" dirty="0" smtClean="0"/>
              <a:t>Accompagnement pour la toilette /pour le petit déjeuner</a:t>
            </a:r>
          </a:p>
          <a:p>
            <a:r>
              <a:rPr lang="fr-BE" dirty="0" smtClean="0"/>
              <a:t>Activités diverses</a:t>
            </a:r>
          </a:p>
          <a:p>
            <a:r>
              <a:rPr lang="fr-BE" dirty="0" smtClean="0"/>
              <a:t>Repas de midi préparé par la cuisine centrale</a:t>
            </a:r>
          </a:p>
          <a:p>
            <a:r>
              <a:rPr lang="fr-BE" dirty="0" smtClean="0"/>
              <a:t>Sieste ou moment plus calme</a:t>
            </a:r>
          </a:p>
          <a:p>
            <a:r>
              <a:rPr lang="fr-BE" dirty="0" smtClean="0"/>
              <a:t>Collation</a:t>
            </a:r>
          </a:p>
          <a:p>
            <a:r>
              <a:rPr lang="fr-BE" dirty="0" smtClean="0"/>
              <a:t>Activités diverses, présence de membres de famille plus nombreux</a:t>
            </a:r>
          </a:p>
          <a:p>
            <a:r>
              <a:rPr lang="fr-BE" dirty="0" smtClean="0"/>
              <a:t>Repas du soir</a:t>
            </a:r>
          </a:p>
          <a:p>
            <a:r>
              <a:rPr lang="fr-BE" dirty="0" smtClean="0"/>
              <a:t>Préparation à la soirée et coucher.</a:t>
            </a:r>
          </a:p>
          <a:p>
            <a:r>
              <a:rPr lang="fr-BE" dirty="0" smtClean="0"/>
              <a:t>Nuit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8232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LE TRAVAIL EN EQUIPE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L’adhésion aux principes directeurs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La formation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La communication formelle et informelle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La place de la petite unité dans la grande structure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L’investissement des cadres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41670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/>
              <a:t>L’ADHESION AUX PRINCIPES DIRECTEURS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Adhésion de principe au moins d’une partie des membres du personnel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Adhésion théorique d’une partie de l’encadrement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 smtClean="0"/>
              <a:t>Adhésion de principe de l’organe de gestion</a:t>
            </a:r>
          </a:p>
          <a:p>
            <a:endParaRPr lang="fr-BE" dirty="0"/>
          </a:p>
          <a:p>
            <a:endParaRPr lang="fr-BE" dirty="0" smtClean="0"/>
          </a:p>
          <a:p>
            <a:pPr marL="0" indent="0" algn="ctr">
              <a:buNone/>
            </a:pPr>
            <a:r>
              <a:rPr lang="fr-BE" sz="3200" b="1" dirty="0" smtClean="0"/>
              <a:t>Oui mais….</a:t>
            </a:r>
            <a:endParaRPr lang="fr-BE" sz="3200" b="1" dirty="0"/>
          </a:p>
        </p:txBody>
      </p:sp>
    </p:spTree>
    <p:extLst>
      <p:ext uri="{BB962C8B-B14F-4D97-AF65-F5344CB8AC3E}">
        <p14:creationId xmlns:p14="http://schemas.microsoft.com/office/powerpoint/2010/main" val="375561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LA FORMATION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Formation au Soin Relationnel  « Communication avec la personne âgée désorientée » programmée pour tout le personnel soignant et non soignant sur trois années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 smtClean="0"/>
              <a:t>Suivi des personnes formées par la personne Référente pour la démence</a:t>
            </a:r>
          </a:p>
          <a:p>
            <a:endParaRPr lang="fr-BE" dirty="0"/>
          </a:p>
          <a:p>
            <a:pPr marL="0" indent="0">
              <a:buNone/>
            </a:pPr>
            <a:r>
              <a:rPr lang="fr-BE" b="1" dirty="0" smtClean="0"/>
              <a:t>			</a:t>
            </a:r>
            <a:r>
              <a:rPr lang="fr-BE" sz="3200" b="1" dirty="0" smtClean="0"/>
              <a:t>Oui </a:t>
            </a:r>
            <a:r>
              <a:rPr lang="fr-BE" sz="3200" b="1" dirty="0"/>
              <a:t>mais….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22002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LA COMMUNICATION FORMELLE ET INFORMELLE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Informelle: tout dépend de la conscience professionnelle de l’intervenant concerné.</a:t>
            </a:r>
          </a:p>
          <a:p>
            <a:pPr marL="0" indent="0">
              <a:buNone/>
            </a:pPr>
            <a:r>
              <a:rPr lang="fr-BE" dirty="0" smtClean="0"/>
              <a:t>    Souvent, cette communication est adéquate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 smtClean="0"/>
              <a:t>Formelle: 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Dans les briefings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Dans les réunions d’équipe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Envers la hiérarchie soignante ou non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Dans les dossiers « de soins »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87458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LA PLACE DE LAPETITE UNITE DANS LA GRANDE STRUCTURE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Pour les personnes âgées</a:t>
            </a:r>
          </a:p>
          <a:p>
            <a:pPr marL="0" indent="0">
              <a:buNone/>
            </a:pPr>
            <a:endParaRPr lang="fr-BE" b="1" dirty="0" smtClean="0"/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Vivre comme à la maison</a:t>
            </a:r>
          </a:p>
          <a:p>
            <a:pPr marL="457200" indent="-457200">
              <a:buFont typeface="+mj-lt"/>
              <a:buAutoNum type="arabicPeriod"/>
            </a:pPr>
            <a:endParaRPr lang="fr-BE" dirty="0" smtClean="0"/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Un espace « salon- salle à manger- cuisine » </a:t>
            </a:r>
          </a:p>
          <a:p>
            <a:pPr marL="457200" indent="-457200">
              <a:buFont typeface="+mj-lt"/>
              <a:buAutoNum type="arabicPeriod"/>
            </a:pPr>
            <a:endParaRPr lang="fr-BE" dirty="0"/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Un espace ouvert sur les autres lieux de vie de la structure</a:t>
            </a:r>
          </a:p>
          <a:p>
            <a:pPr marL="0" indent="0">
              <a:buNone/>
            </a:pPr>
            <a:endParaRPr lang="fr-BE" dirty="0" smtClean="0"/>
          </a:p>
          <a:p>
            <a:pPr marL="457200" indent="-457200">
              <a:buFont typeface="+mj-lt"/>
              <a:buAutoNum type="arabicPeriod"/>
            </a:pPr>
            <a:endParaRPr lang="fr-BE" dirty="0" smtClean="0"/>
          </a:p>
          <a:p>
            <a:pPr marL="0" indent="0">
              <a:buNone/>
            </a:pPr>
            <a:endParaRPr lang="fr-BE" dirty="0" smtClean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35591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LA PLACE DE LAPETITE UNITE DANS LA GRANDE STRUCTURE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b="1" dirty="0"/>
              <a:t>Pour les </a:t>
            </a:r>
            <a:r>
              <a:rPr lang="fr-BE" b="1" dirty="0" smtClean="0"/>
              <a:t>intervenants</a:t>
            </a:r>
          </a:p>
          <a:p>
            <a:pPr marL="0" indent="0">
              <a:buNone/>
            </a:pPr>
            <a:endParaRPr lang="fr-BE" b="1" dirty="0"/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Une organisation horaire inchangée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Les objectifs de travail centrés sur les tâches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Les intervenants sont amenés à travailler en partie dans la petite unité et en partie dans les autres services de la structure.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Ajout de la présence d’hôtesse pour le midi, l’après-midi et la soirée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91002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L’investissement de l’encadrement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Cadre politique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Cadre administratif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Cadre médical et de soins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Cadre opérationnel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Cadres intermédiaires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61659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fr-BE" b="1" dirty="0" smtClean="0"/>
              <a:t>ET MAINTENANT ?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fr-BE" dirty="0" smtClean="0"/>
              <a:t>Soutenir le travail en équipe et tout ce qui se passe bien de manière informelle</a:t>
            </a:r>
          </a:p>
          <a:p>
            <a:r>
              <a:rPr lang="fr-BE" dirty="0" smtClean="0"/>
              <a:t>Travailler avec les cadres intermédiaires pour former une vraie équipe attachée à la petite unité de vie composée de:</a:t>
            </a:r>
          </a:p>
          <a:p>
            <a:pPr>
              <a:buFontTx/>
              <a:buChar char="-"/>
            </a:pPr>
            <a:r>
              <a:rPr lang="fr-BE" dirty="0" smtClean="0"/>
              <a:t>Hôtesses</a:t>
            </a:r>
          </a:p>
          <a:p>
            <a:pPr>
              <a:buFontTx/>
              <a:buChar char="-"/>
            </a:pPr>
            <a:r>
              <a:rPr lang="fr-BE" dirty="0" smtClean="0"/>
              <a:t>Techniciennes de surface</a:t>
            </a:r>
          </a:p>
          <a:p>
            <a:pPr>
              <a:buFontTx/>
              <a:buChar char="-"/>
            </a:pPr>
            <a:r>
              <a:rPr lang="fr-BE" dirty="0" smtClean="0"/>
              <a:t>Aides soignantes</a:t>
            </a:r>
          </a:p>
          <a:p>
            <a:pPr>
              <a:buFontTx/>
              <a:buChar char="-"/>
            </a:pPr>
            <a:r>
              <a:rPr lang="fr-BE" dirty="0" smtClean="0"/>
              <a:t>Ergo-logo</a:t>
            </a:r>
          </a:p>
          <a:p>
            <a:pPr>
              <a:buFontTx/>
              <a:buChar char="-"/>
            </a:pPr>
            <a:r>
              <a:rPr lang="fr-BE" dirty="0" smtClean="0"/>
              <a:t>Infirmières</a:t>
            </a:r>
          </a:p>
          <a:p>
            <a:pPr>
              <a:buFontTx/>
              <a:buChar char="-"/>
            </a:pPr>
            <a:r>
              <a:rPr lang="fr-BE" dirty="0" smtClean="0"/>
              <a:t>Assistante sociale, psychologue</a:t>
            </a:r>
          </a:p>
          <a:p>
            <a:pPr>
              <a:buFontTx/>
              <a:buChar char="-"/>
            </a:pPr>
            <a:r>
              <a:rPr lang="fr-BE" dirty="0" smtClean="0"/>
              <a:t>Mettre en place le « Back arrière »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60278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/>
              <a:t>ET MAINTENANT 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Utiliser adéquatement les dossiers de soin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Travailler à la mise en place en duo des « soins » et « des activités »</a:t>
            </a:r>
          </a:p>
          <a:p>
            <a:endParaRPr lang="fr-BE" dirty="0"/>
          </a:p>
          <a:p>
            <a:r>
              <a:rPr lang="fr-BE" dirty="0" smtClean="0"/>
              <a:t>Assurer un soutien de la motivation des intervenants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000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Une petite </a:t>
            </a:r>
            <a:r>
              <a:rPr lang="fr-BE" dirty="0" err="1" smtClean="0"/>
              <a:t>unite</a:t>
            </a:r>
            <a:r>
              <a:rPr lang="fr-BE" dirty="0" smtClean="0"/>
              <a:t> de vie « carpe diem »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La philosophie</a:t>
            </a:r>
          </a:p>
          <a:p>
            <a:r>
              <a:rPr lang="fr-BE" dirty="0" smtClean="0"/>
              <a:t>Les principes directeurs</a:t>
            </a:r>
          </a:p>
          <a:p>
            <a:r>
              <a:rPr lang="fr-BE" dirty="0" smtClean="0"/>
              <a:t>L’approche au quotidien</a:t>
            </a:r>
          </a:p>
          <a:p>
            <a:r>
              <a:rPr lang="fr-BE" dirty="0" smtClean="0"/>
              <a:t>L’équipe</a:t>
            </a:r>
          </a:p>
          <a:p>
            <a:r>
              <a:rPr lang="fr-BE" dirty="0" smtClean="0"/>
              <a:t>La famille et les proches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5728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144587"/>
          </a:xfrm>
        </p:spPr>
        <p:txBody>
          <a:bodyPr lIns="0" tIns="0" rIns="0" bIns="0"/>
          <a:lstStyle/>
          <a:p>
            <a:pPr eaLnBrk="1" hangingPunct="1"/>
            <a:endParaRPr lang="fr-FR" altLang="fr-F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7550"/>
          </a:xfrm>
        </p:spPr>
        <p:txBody>
          <a:bodyPr lIns="0" tIns="0" rIns="0" bIns="0"/>
          <a:lstStyle/>
          <a:p>
            <a:pPr eaLnBrk="1" hangingPunct="1"/>
            <a:endParaRPr lang="fr-FR" altLang="fr-FR" smtClean="0"/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981075"/>
            <a:ext cx="5434012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27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La Philosophie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Centrée sur la personne</a:t>
            </a:r>
          </a:p>
          <a:p>
            <a:endParaRPr lang="fr-BE" dirty="0"/>
          </a:p>
          <a:p>
            <a:r>
              <a:rPr lang="fr-BE" dirty="0" smtClean="0"/>
              <a:t>Développement de la relation de confiance entre l’aidant et l’aidé</a:t>
            </a:r>
          </a:p>
          <a:p>
            <a:endParaRPr lang="fr-BE" dirty="0"/>
          </a:p>
          <a:p>
            <a:r>
              <a:rPr lang="fr-BE" dirty="0" smtClean="0"/>
              <a:t>Interactions sociales </a:t>
            </a:r>
          </a:p>
          <a:p>
            <a:endParaRPr lang="fr-BE" dirty="0"/>
          </a:p>
          <a:p>
            <a:r>
              <a:rPr lang="fr-BE" dirty="0" smtClean="0"/>
              <a:t>Maximisation de l’autonomie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76914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BE" b="1" dirty="0" smtClean="0"/>
              <a:t>LES PRINCIPES DIRECTEURS</a:t>
            </a:r>
            <a:r>
              <a:rPr lang="fr-BE" dirty="0" smtClean="0"/>
              <a:t>	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b="1" dirty="0" smtClean="0"/>
              <a:t>Favoriser la relation de confiance: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Mise en place d’un référent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Anamnèse, histoire de vie, découvertes des besoins de réalisation de soi dans le quotidien</a:t>
            </a:r>
          </a:p>
          <a:p>
            <a:r>
              <a:rPr lang="fr-BE" b="1" dirty="0" smtClean="0"/>
              <a:t>Maintien de l’autonomie et de l’estime de soi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Respecter le rythme de vie: sommeil, repas, mouvements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Offrir des moments diversifiés où la personne mettra en valeur ses compétences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6450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LES PRINCIPES DIRECTEURS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b="1" dirty="0" smtClean="0"/>
              <a:t>Respecter les liens de la personne avec son entourage</a:t>
            </a:r>
          </a:p>
          <a:p>
            <a:pPr marL="0" indent="0">
              <a:buNone/>
            </a:pPr>
            <a:endParaRPr lang="fr-BE" b="1" dirty="0" smtClean="0"/>
          </a:p>
          <a:p>
            <a:pPr marL="0" indent="0">
              <a:buNone/>
            </a:pPr>
            <a:r>
              <a:rPr lang="fr-BE" dirty="0" smtClean="0"/>
              <a:t>Ouverture d’espace et de temps de convivialité </a:t>
            </a:r>
          </a:p>
          <a:p>
            <a:pPr marL="0" indent="0">
              <a:buNone/>
            </a:pPr>
            <a:r>
              <a:rPr lang="fr-BE" dirty="0" smtClean="0"/>
              <a:t>Respect d’espace et de temps privés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b="1" dirty="0" smtClean="0"/>
              <a:t>Une réponse unique, individualisée</a:t>
            </a:r>
          </a:p>
          <a:p>
            <a:pPr marL="0" indent="0">
              <a:buNone/>
            </a:pPr>
            <a:endParaRPr lang="fr-BE" b="1" dirty="0"/>
          </a:p>
          <a:p>
            <a:pPr marL="0" indent="0">
              <a:buNone/>
            </a:pPr>
            <a:r>
              <a:rPr lang="fr-BE" dirty="0" smtClean="0"/>
              <a:t>Rôle du référent</a:t>
            </a:r>
          </a:p>
          <a:p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70132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L’APPROCHE AU QUOTIDIEN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BE" b="1" dirty="0" smtClean="0"/>
              <a:t>Respect du rythme de la personne</a:t>
            </a:r>
          </a:p>
          <a:p>
            <a:pPr marL="0" indent="0">
              <a:buNone/>
            </a:pPr>
            <a:endParaRPr lang="fr-BE" b="1" dirty="0" smtClean="0"/>
          </a:p>
          <a:p>
            <a:r>
              <a:rPr lang="fr-BE" b="1" dirty="0" smtClean="0"/>
              <a:t>Participation aux tâches de la vie quotidienne</a:t>
            </a:r>
          </a:p>
          <a:p>
            <a:pPr marL="0" indent="0">
              <a:buNone/>
            </a:pPr>
            <a:endParaRPr lang="fr-BE" b="1" dirty="0" smtClean="0"/>
          </a:p>
          <a:p>
            <a:r>
              <a:rPr lang="fr-BE" b="1" dirty="0" smtClean="0"/>
              <a:t>Importance de la place du repas et de la préparation du repas, de la table</a:t>
            </a:r>
          </a:p>
          <a:p>
            <a:pPr marL="0" indent="0">
              <a:buNone/>
            </a:pPr>
            <a:endParaRPr lang="fr-BE" b="1" dirty="0" smtClean="0"/>
          </a:p>
          <a:p>
            <a:r>
              <a:rPr lang="fr-BE" b="1" dirty="0" smtClean="0"/>
              <a:t>Vivre comme a la maison</a:t>
            </a:r>
          </a:p>
          <a:p>
            <a:endParaRPr lang="fr-BE" b="1" dirty="0"/>
          </a:p>
          <a:p>
            <a:r>
              <a:rPr lang="fr-BE" b="1" dirty="0" smtClean="0"/>
              <a:t>Participation a des activités spécifiques ou non</a:t>
            </a:r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88967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L’EQUIPE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5040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b="1" dirty="0" smtClean="0"/>
              <a:t>LA FAMILLE ET LES PROCHES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/>
          <a:lstStyle/>
          <a:p>
            <a:r>
              <a:rPr lang="fr-BE" b="1" dirty="0" smtClean="0"/>
              <a:t>La famille comme partenaire</a:t>
            </a:r>
          </a:p>
          <a:p>
            <a:endParaRPr lang="fr-BE" b="1" dirty="0"/>
          </a:p>
          <a:p>
            <a:r>
              <a:rPr lang="fr-BE" b="1" dirty="0" smtClean="0"/>
              <a:t>L’ouverture sans contrainte horaire</a:t>
            </a:r>
          </a:p>
          <a:p>
            <a:endParaRPr lang="fr-BE" b="1" dirty="0"/>
          </a:p>
          <a:p>
            <a:r>
              <a:rPr lang="fr-BE" b="1" dirty="0" smtClean="0"/>
              <a:t>L’implication dans les activités</a:t>
            </a:r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48056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Une petite </a:t>
            </a:r>
            <a:r>
              <a:rPr lang="fr-BE" dirty="0" err="1"/>
              <a:t>unite</a:t>
            </a:r>
            <a:r>
              <a:rPr lang="fr-BE" dirty="0"/>
              <a:t> de vie « carpe diem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b="1" dirty="0" smtClean="0"/>
              <a:t>L’équipe à Woluwe Saint Lambert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Les soignants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Les paramédicaux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Les hôtesses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Les techniciennes de surface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Les psychosociaux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4302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</TotalTime>
  <Words>563</Words>
  <Application>Microsoft Office PowerPoint</Application>
  <PresentationFormat>Affichage à l'écran (4:3)</PresentationFormat>
  <Paragraphs>147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Calibri</vt:lpstr>
      <vt:lpstr>Century Schoolbook</vt:lpstr>
      <vt:lpstr>Times New Roman</vt:lpstr>
      <vt:lpstr>Wingdings</vt:lpstr>
      <vt:lpstr>Wingdings 2</vt:lpstr>
      <vt:lpstr>Oriel</vt:lpstr>
      <vt:lpstr>Le Travail en Equipe     </vt:lpstr>
      <vt:lpstr>Une petite unite de vie « carpe diem »</vt:lpstr>
      <vt:lpstr>La Philosophie</vt:lpstr>
      <vt:lpstr>LES PRINCIPES DIRECTEURS </vt:lpstr>
      <vt:lpstr>LES PRINCIPES DIRECTEURS</vt:lpstr>
      <vt:lpstr>L’APPROCHE AU QUOTIDIEN</vt:lpstr>
      <vt:lpstr>L’EQUIPE</vt:lpstr>
      <vt:lpstr>LA FAMILLE ET LES PROCHES</vt:lpstr>
      <vt:lpstr>Une petite unite de vie « carpe diem »</vt:lpstr>
      <vt:lpstr>La vie au jour le jour</vt:lpstr>
      <vt:lpstr>LE TRAVAIL EN EQUIPE</vt:lpstr>
      <vt:lpstr>L’ADHESION AUX PRINCIPES DIRECTEURS</vt:lpstr>
      <vt:lpstr>LA FORMATION</vt:lpstr>
      <vt:lpstr>LA COMMUNICATION FORMELLE ET INFORMELLE</vt:lpstr>
      <vt:lpstr>LA PLACE DE LAPETITE UNITE DANS LA GRANDE STRUCTURE</vt:lpstr>
      <vt:lpstr>LA PLACE DE LAPETITE UNITE DANS LA GRANDE STRUCTURE</vt:lpstr>
      <vt:lpstr>L’investissement de l’encadrement</vt:lpstr>
      <vt:lpstr>ET MAINTENANT ?</vt:lpstr>
      <vt:lpstr>ET MAINTENANT ?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Travail en Equipe dans une petite unite de vie pour personnes agées desorientées.</dc:title>
  <dc:creator>Marie-Claire</dc:creator>
  <cp:lastModifiedBy>Alexandra Bertolutti</cp:lastModifiedBy>
  <cp:revision>14</cp:revision>
  <dcterms:created xsi:type="dcterms:W3CDTF">2015-10-17T17:41:00Z</dcterms:created>
  <dcterms:modified xsi:type="dcterms:W3CDTF">2015-10-31T13:11:54Z</dcterms:modified>
</cp:coreProperties>
</file>