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8" y="6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B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B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B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F39B9EC-BEF3-4308-8809-A6CE67917533}" type="slidenum">
              <a:t>‹N°›</a:t>
            </a:fld>
            <a:endParaRPr lang="fr-B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19538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BE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F2C00D8A-472E-4113-AA9F-00802F8D746D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545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BE" sz="2000" b="0" i="0" u="none" strike="noStrike" kern="1200" cap="none">
        <a:ln>
          <a:noFill/>
        </a:ln>
        <a:latin typeface="Liberation Sans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7728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5869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77281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852631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662306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6403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28701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551667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148497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2473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858694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1413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914829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/>
          <a:lstStyle/>
          <a:p>
            <a:pPr indent="0"/>
            <a:endParaRPr lang="fr-BE" sz="294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629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76900A-1224-4289-8F1F-D1232E303BCC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827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907D42-881A-4394-9C2C-1ECD8484E698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9484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FBD584-8F69-4FE7-9333-FD95C6F87E5B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8973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9EFEE4-08CC-4093-827E-5E7929D0B4E1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020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1FF63B-D2B7-4DEE-8C16-2F55908C525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0083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114781-77A0-4207-A51D-0D0B65CA513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05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80022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80022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D361A5-80D3-49D2-88F2-EF90C35C478F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730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B44E86-493E-4716-8DC6-B97BCB328322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39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B0F448-524A-4FCC-9E07-4CBC015049FA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927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9A4398-181F-498C-8B77-16E24855A41A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974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AFE09F-0D85-4797-B851-FD614042570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56FEF2E-F334-4254-9C46-311F4826532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951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614CA4-6281-4545-8F54-728BD2000421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574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F58AAE-32C4-4832-A3A2-8CA78120A2AE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756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576263"/>
            <a:ext cx="2266950" cy="560863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576263"/>
            <a:ext cx="6653212" cy="56086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9F5573-0501-4684-A25D-00DE3CFB5C82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817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91E818-19F8-4E93-898F-0204167BEC92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098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78F4D1-FFE0-40CC-814B-21B78B4D1B7B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3294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6BAA46-18CA-47F2-8436-38A61111740F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390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7FA91E-EEF0-4986-9D55-D3FF2FDB25CC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307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CEC961-CFED-409F-9226-D07826202308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167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C11104-AEEA-481E-AC9D-5270CC82332A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335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34BAA7-C5A1-4903-A718-BD1480216847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553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BE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2613260-54BC-4EE4-9A4E-C1E9C3FB96E2}" type="slidenum"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fr-BE" sz="4400" b="0" i="0" u="none" strike="noStrike" kern="1200" cap="none">
          <a:ln>
            <a:noFill/>
          </a:ln>
          <a:latin typeface="Liberation Sans" pitchFamily="18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fr-BE" sz="3200" b="0" i="0" u="none" strike="noStrike" kern="1200" cap="none">
          <a:ln>
            <a:noFill/>
          </a:ln>
          <a:latin typeface="Liberation Sans" pitchFamily="18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720" y="720"/>
            <a:ext cx="10079640" cy="7559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ce réservé du titre 2"/>
          <p:cNvSpPr txBox="1">
            <a:spLocks noGrp="1"/>
          </p:cNvSpPr>
          <p:nvPr>
            <p:ph type="title"/>
          </p:nvPr>
        </p:nvSpPr>
        <p:spPr>
          <a:xfrm>
            <a:off x="503999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BE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1"/>
          </p:nvPr>
        </p:nvSpPr>
        <p:spPr>
          <a:xfrm>
            <a:off x="503999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B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F18E0F9-FC81-4C1A-A94A-26F81490565D}" type="slidenum"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0">
        <a:tabLst/>
        <a:defRPr lang="fr-BE" sz="3600" b="0" i="0" u="none" strike="noStrike" kern="1200">
          <a:ln>
            <a:noFill/>
          </a:ln>
          <a:latin typeface="Arial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fr-BE" sz="2600" b="0" i="0" u="none" strike="noStrike" kern="1200">
          <a:ln>
            <a:noFill/>
          </a:ln>
          <a:latin typeface="Liberation Sans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BE"/>
              <a:t>Un projet de vie pour un lieu de vie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503999" y="1483841"/>
            <a:ext cx="9072000" cy="5016758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endParaRPr lang="fr-BE" sz="3200" dirty="0">
              <a:latin typeface="Arial" pitchFamily="18"/>
            </a:endParaRPr>
          </a:p>
          <a:p>
            <a:pPr marL="0" lvl="0" indent="0" algn="ctr">
              <a:buNone/>
            </a:pPr>
            <a:endParaRPr lang="fr-BE" sz="3200" dirty="0">
              <a:latin typeface="Arial" pitchFamily="18"/>
            </a:endParaRPr>
          </a:p>
          <a:p>
            <a:pPr marL="0" lvl="0" indent="0" algn="ctr">
              <a:buNone/>
            </a:pPr>
            <a:r>
              <a:rPr lang="fr-BE" sz="3200" dirty="0" smtClean="0">
                <a:latin typeface="Arial" pitchFamily="18"/>
              </a:rPr>
              <a:t>Maison </a:t>
            </a:r>
            <a:r>
              <a:rPr lang="fr-BE" sz="3200" dirty="0">
                <a:latin typeface="Arial" pitchFamily="18"/>
              </a:rPr>
              <a:t>Saint </a:t>
            </a:r>
            <a:r>
              <a:rPr lang="fr-BE" sz="3200" dirty="0" smtClean="0">
                <a:latin typeface="Arial" pitchFamily="18"/>
              </a:rPr>
              <a:t>Joseph ACIS </a:t>
            </a:r>
            <a:r>
              <a:rPr lang="fr-BE" sz="3200" dirty="0" err="1" smtClean="0">
                <a:latin typeface="Arial" pitchFamily="18"/>
              </a:rPr>
              <a:t>asbl</a:t>
            </a:r>
            <a:endParaRPr lang="fr-BE" sz="3200" dirty="0">
              <a:latin typeface="Arial" pitchFamily="18"/>
            </a:endParaRPr>
          </a:p>
          <a:p>
            <a:pPr marL="0" lvl="0" indent="0" algn="ctr">
              <a:buNone/>
            </a:pPr>
            <a:r>
              <a:rPr lang="fr-BE" sz="3200" dirty="0">
                <a:latin typeface="Arial" pitchFamily="18"/>
              </a:rPr>
              <a:t>Benjamin Huyghe, responsable des soins</a:t>
            </a:r>
          </a:p>
          <a:p>
            <a:pPr marL="0" lvl="0" indent="0" algn="ctr">
              <a:buNone/>
            </a:pPr>
            <a:endParaRPr lang="fr-BE" sz="3200" dirty="0">
              <a:latin typeface="Arial" pitchFamily="18"/>
            </a:endParaRPr>
          </a:p>
          <a:p>
            <a:pPr marL="0" lvl="0" indent="0" algn="ctr">
              <a:buNone/>
            </a:pPr>
            <a:r>
              <a:rPr lang="fr-BE" sz="3200" dirty="0">
                <a:latin typeface="Arial" pitchFamily="18"/>
              </a:rPr>
              <a:t>Symposium des référents démence, le 27 octobre 2015.</a:t>
            </a:r>
          </a:p>
          <a:p>
            <a:pPr marL="0" lvl="0" indent="0" algn="ctr">
              <a:buNone/>
            </a:pPr>
            <a:endParaRPr lang="fr-BE" sz="3200" dirty="0">
              <a:latin typeface="Arial" pitchFamily="1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92000" y="2015999"/>
            <a:ext cx="618840" cy="99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/>
              <a:t>Pour quels résultats ?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fr-BE"/>
              <a:t>En 2 ans :</a:t>
            </a:r>
          </a:p>
          <a:p>
            <a:pPr lvl="0"/>
            <a:r>
              <a:rPr lang="fr-BE"/>
              <a:t>→ troubles du comportement baissés de 50 %</a:t>
            </a:r>
          </a:p>
          <a:p>
            <a:pPr lvl="0"/>
            <a:r>
              <a:rPr lang="fr-BE"/>
              <a:t>→ Toilettes au lit baissés de 70 %</a:t>
            </a:r>
          </a:p>
          <a:p>
            <a:pPr lvl="0"/>
            <a:r>
              <a:rPr lang="fr-BE"/>
              <a:t>→ Contention baissée de 50 %</a:t>
            </a:r>
          </a:p>
          <a:p>
            <a:pPr lvl="0"/>
            <a:r>
              <a:rPr lang="fr-BE"/>
              <a:t>→ Refus de soin baissés de 50 %</a:t>
            </a:r>
          </a:p>
          <a:p>
            <a:pPr lvl="0"/>
            <a:endParaRPr lang="fr-BE"/>
          </a:p>
          <a:p>
            <a:pPr lvl="0"/>
            <a:r>
              <a:rPr lang="fr-BE"/>
              <a:t>→ Baisse de l'absentéisme de 25 %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BE"/>
              <a:t>Oui mais…..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Ce n'est jamais acquis</a:t>
            </a:r>
          </a:p>
          <a:p>
            <a:pPr lvl="0"/>
            <a:r>
              <a:rPr lang="fr-BE"/>
              <a:t>Nous n'en sommes qu'au début</a:t>
            </a:r>
          </a:p>
          <a:p>
            <a:pPr lvl="0"/>
            <a:r>
              <a:rPr lang="fr-BE"/>
              <a:t>Encore beaucoup d'évolution à apporter</a:t>
            </a:r>
          </a:p>
          <a:p>
            <a:pPr lvl="0"/>
            <a:r>
              <a:rPr lang="fr-BE"/>
              <a:t>C'est un changement de mentalité (progressif)</a:t>
            </a:r>
          </a:p>
          <a:p>
            <a:pPr lvl="0"/>
            <a:r>
              <a:rPr lang="fr-BE"/>
              <a:t>Résistance sur le terrain, changer ses habitudes</a:t>
            </a:r>
          </a:p>
          <a:p>
            <a:pPr lvl="0"/>
            <a:r>
              <a:rPr lang="fr-BE"/>
              <a:t>Toucher à l'organisation (par ex : les horaires)</a:t>
            </a:r>
          </a:p>
          <a:p>
            <a:pPr lvl="0"/>
            <a:r>
              <a:rPr lang="fr-BE"/>
              <a:t>Toucher à l'architecture (encore 40 chambres doubles, 8 après travaux).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BE" sz="2800"/>
              <a:t>Et la référente démence dans tout ça ?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Connaissance du projet institutionnel indispensable</a:t>
            </a:r>
          </a:p>
          <a:p>
            <a:pPr lvl="0"/>
            <a:r>
              <a:rPr lang="fr-BE"/>
              <a:t>Sur le terrain ++ pour :</a:t>
            </a:r>
          </a:p>
          <a:p>
            <a:pPr lvl="1" rtl="0" hangingPunct="0"/>
            <a:r>
              <a:rPr lang="fr-BE"/>
              <a:t>Être intégrée auprès du personnel</a:t>
            </a:r>
          </a:p>
          <a:p>
            <a:pPr lvl="1" rtl="0" hangingPunct="0"/>
            <a:r>
              <a:rPr lang="fr-BE"/>
              <a:t>Conseiller, suggérer</a:t>
            </a:r>
          </a:p>
          <a:p>
            <a:pPr lvl="1" rtl="0" hangingPunct="0"/>
            <a:r>
              <a:rPr lang="fr-BE"/>
              <a:t>Former les équipes (temps de formation répondant aux pb de terrain)</a:t>
            </a:r>
          </a:p>
          <a:p>
            <a:pPr lvl="1" rtl="0" hangingPunct="0"/>
            <a:r>
              <a:rPr lang="fr-BE"/>
              <a:t>Personne ressource ponctuellement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BE"/>
              <a:t>Quelques ficelles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 dirty="0"/>
              <a:t>Être positif !</a:t>
            </a:r>
          </a:p>
          <a:p>
            <a:pPr lvl="0"/>
            <a:endParaRPr lang="fr-BE" dirty="0"/>
          </a:p>
          <a:p>
            <a:pPr lvl="0"/>
            <a:r>
              <a:rPr lang="fr-BE" dirty="0"/>
              <a:t>Être réaliste dans les objectifs à atteindre</a:t>
            </a:r>
          </a:p>
          <a:p>
            <a:pPr lvl="0"/>
            <a:endParaRPr lang="fr-BE" dirty="0"/>
          </a:p>
          <a:p>
            <a:pPr lvl="0"/>
            <a:r>
              <a:rPr lang="fr-BE" dirty="0" err="1"/>
              <a:t>Step</a:t>
            </a:r>
            <a:r>
              <a:rPr lang="fr-BE" dirty="0"/>
              <a:t> by </a:t>
            </a:r>
            <a:r>
              <a:rPr lang="fr-BE" dirty="0" err="1"/>
              <a:t>Step</a:t>
            </a:r>
            <a:r>
              <a:rPr lang="fr-BE" dirty="0"/>
              <a:t>...la politique des petits pas</a:t>
            </a:r>
          </a:p>
          <a:p>
            <a:pPr lvl="0"/>
            <a:endParaRPr lang="fr-BE" dirty="0"/>
          </a:p>
          <a:p>
            <a:pPr lvl="0"/>
            <a:r>
              <a:rPr lang="fr-BE" dirty="0"/>
              <a:t>S'informer, se former et être à l'écoute de ce qu'il se passe ailleurs.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BE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>
              <a:buNone/>
            </a:pPr>
            <a:endParaRPr lang="fr-BE"/>
          </a:p>
          <a:p>
            <a:pPr lvl="0">
              <a:buNone/>
            </a:pPr>
            <a:endParaRPr lang="fr-BE"/>
          </a:p>
          <a:p>
            <a:pPr lvl="0" algn="ctr">
              <a:buNone/>
            </a:pPr>
            <a:r>
              <a:rPr lang="fr-BE"/>
              <a:t>MERCI POUR VOTRE ATTENTION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/>
              <a:t>Plan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Notion de projet de vie</a:t>
            </a:r>
          </a:p>
          <a:p>
            <a:pPr lvl="0"/>
            <a:r>
              <a:rPr lang="fr-BE"/>
              <a:t>La Maison Saint Joseph, d'un hospice à un lieu de vie</a:t>
            </a:r>
          </a:p>
          <a:p>
            <a:pPr lvl="0"/>
            <a:r>
              <a:rPr lang="fr-BE"/>
              <a:t>Le projet de vie de la maison Saint Joseph</a:t>
            </a:r>
          </a:p>
          <a:p>
            <a:pPr lvl="0"/>
            <a:r>
              <a:rPr lang="fr-BE"/>
              <a:t>La réalisation et les difficultés</a:t>
            </a:r>
          </a:p>
          <a:p>
            <a:pPr lvl="0"/>
            <a:r>
              <a:rPr lang="fr-BE"/>
              <a:t>La place du référent démence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/>
              <a:t>Avoir un projet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Donner du sens à nos pratiques</a:t>
            </a:r>
          </a:p>
          <a:p>
            <a:pPr lvl="0"/>
            <a:r>
              <a:rPr lang="fr-BE"/>
              <a:t>Source de motivation (savoir pourquoi on travaille)</a:t>
            </a:r>
          </a:p>
          <a:p>
            <a:pPr lvl="0"/>
            <a:r>
              <a:rPr lang="fr-BE"/>
              <a:t>Répondre aux problématiques de terrain (un projet c'est concret)</a:t>
            </a:r>
          </a:p>
          <a:p>
            <a:pPr lvl="0"/>
            <a:r>
              <a:rPr lang="fr-BE"/>
              <a:t>Projet peu connu → peu compris → peu moteur</a:t>
            </a:r>
          </a:p>
          <a:p>
            <a:pPr lvl="0"/>
            <a:r>
              <a:rPr lang="fr-BE"/>
              <a:t>Projet connu → s'assurer qu'il soit compris → moteur d'entreprise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/>
              <a:t>Un projet de vie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 dirty="0"/>
              <a:t>Notion de VIE : autonomie, liberté, indépendance, respect des habitudes, des choix, accompagnement.</a:t>
            </a:r>
          </a:p>
          <a:p>
            <a:pPr lvl="0"/>
            <a:endParaRPr lang="fr-BE" dirty="0"/>
          </a:p>
          <a:p>
            <a:pPr lvl="0"/>
            <a:r>
              <a:rPr lang="fr-BE" dirty="0"/>
              <a:t>Notion de SOIN : traiter une pathologie, dépendance, administrer une ordonnance, « distribuer les soins », prendre en charge.</a:t>
            </a:r>
          </a:p>
          <a:p>
            <a:pPr lvl="0"/>
            <a:endParaRPr lang="fr-BE" dirty="0"/>
          </a:p>
          <a:p>
            <a:pPr lvl="0"/>
            <a:r>
              <a:rPr lang="fr-BE" dirty="0"/>
              <a:t>Une personne victime d'un AVC est-elle hémiplégique ou </a:t>
            </a:r>
            <a:r>
              <a:rPr lang="fr-BE" dirty="0" err="1"/>
              <a:t>hémivalide</a:t>
            </a:r>
            <a:r>
              <a:rPr lang="fr-BE" dirty="0"/>
              <a:t> </a:t>
            </a:r>
            <a:r>
              <a:rPr lang="fr-BE" dirty="0" smtClean="0"/>
              <a:t>?</a:t>
            </a:r>
            <a:endParaRPr lang="fr-BE" dirty="0"/>
          </a:p>
          <a:p>
            <a:pPr lvl="0"/>
            <a:r>
              <a:rPr lang="fr-BE" dirty="0"/>
              <a:t>Une personne démente peut-elle être libre ou </a:t>
            </a:r>
            <a:r>
              <a:rPr lang="fr-BE" dirty="0" err="1"/>
              <a:t>doit-elle</a:t>
            </a:r>
            <a:r>
              <a:rPr lang="fr-BE" dirty="0"/>
              <a:t> être attachée 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 sz="2800"/>
              <a:t>La Maison Saint Joseph : présentation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1896 : Hospice</a:t>
            </a:r>
          </a:p>
          <a:p>
            <a:pPr lvl="0"/>
            <a:r>
              <a:rPr lang="fr-BE"/>
              <a:t>1967 : Hôpital gériatrique (service V)</a:t>
            </a:r>
          </a:p>
          <a:p>
            <a:pPr lvl="0"/>
            <a:r>
              <a:rPr lang="fr-BE"/>
              <a:t>1976 : Nursing Home Saint Joseph devient une MRS, reprise par l'ACIS</a:t>
            </a:r>
          </a:p>
          <a:p>
            <a:pPr lvl="0"/>
            <a:r>
              <a:rPr lang="fr-BE"/>
              <a:t>2002 : les unités de vie remplacent les unités de soins</a:t>
            </a:r>
          </a:p>
          <a:p>
            <a:pPr lvl="0"/>
            <a:r>
              <a:rPr lang="fr-BE"/>
              <a:t>2013 : Philosophie de l'Humanitude devient le projet de vie</a:t>
            </a:r>
          </a:p>
          <a:p>
            <a:pPr lvl="0"/>
            <a:r>
              <a:rPr lang="fr-BE"/>
              <a:t>Septembre 2015 : Maison Saint Joseph, lieu de vie, lieu d'envie.</a:t>
            </a:r>
          </a:p>
          <a:p>
            <a:pPr lvl="0"/>
            <a:endParaRPr lang="fr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 sz="2800"/>
              <a:t>La Maison Saint Joseph : présentation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275 personnes âgées</a:t>
            </a:r>
          </a:p>
          <a:p>
            <a:pPr lvl="0"/>
            <a:endParaRPr lang="fr-BE"/>
          </a:p>
          <a:p>
            <a:pPr lvl="0"/>
            <a:r>
              <a:rPr lang="fr-BE"/>
              <a:t>12 unités de vie dont 9 consacrées aux personnes désorientées</a:t>
            </a:r>
          </a:p>
          <a:p>
            <a:pPr lvl="0"/>
            <a:endParaRPr lang="fr-BE"/>
          </a:p>
          <a:p>
            <a:pPr lvl="0"/>
            <a:r>
              <a:rPr lang="fr-BE"/>
              <a:t>1 nouvelle personne chaque semaine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BE"/>
              <a:t>Notre projet de vie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Chaque personne est unique</a:t>
            </a:r>
          </a:p>
          <a:p>
            <a:pPr lvl="0"/>
            <a:endParaRPr lang="fr-BE"/>
          </a:p>
          <a:p>
            <a:pPr lvl="0"/>
            <a:r>
              <a:rPr lang="fr-BE"/>
              <a:t>Chaque personne est au centre de nos préoccupations</a:t>
            </a:r>
          </a:p>
          <a:p>
            <a:pPr lvl="0"/>
            <a:endParaRPr lang="fr-BE"/>
          </a:p>
          <a:p>
            <a:pPr lvl="0"/>
            <a:r>
              <a:rPr lang="fr-BE"/>
              <a:t>Notre philosophie : les principes de base de l'Humanitude</a:t>
            </a:r>
          </a:p>
          <a:p>
            <a:pPr lvl="1" rtl="0" hangingPunct="0">
              <a:buNone/>
            </a:pPr>
            <a:r>
              <a:rPr lang="fr-BE"/>
              <a:t>→ Zéro soins de force sans abandon de soin</a:t>
            </a:r>
          </a:p>
          <a:p>
            <a:pPr lvl="1" rtl="0" hangingPunct="0">
              <a:buNone/>
            </a:pPr>
            <a:r>
              <a:rPr lang="fr-BE"/>
              <a:t>→ Maintien de la verticalité</a:t>
            </a:r>
          </a:p>
          <a:p>
            <a:pPr lvl="1" rtl="0" hangingPunct="0">
              <a:buNone/>
            </a:pPr>
            <a:r>
              <a:rPr lang="fr-BE"/>
              <a:t>→ Vers une contention Zéro</a:t>
            </a:r>
          </a:p>
          <a:p>
            <a:pPr lvl="1" rtl="0" hangingPunct="0">
              <a:buNone/>
            </a:pPr>
            <a:r>
              <a:rPr lang="fr-BE"/>
              <a:t>→ Respect du domicile</a:t>
            </a:r>
          </a:p>
          <a:p>
            <a:pPr lvl="1" rtl="0" hangingPunct="0">
              <a:buNone/>
            </a:pPr>
            <a:r>
              <a:rPr lang="fr-BE"/>
              <a:t>→ Respect du sommeil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BE" sz="2800"/>
              <a:t>Les actions mises en place depuis 2013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Pré-visite avec recueil des habitudes</a:t>
            </a:r>
          </a:p>
          <a:p>
            <a:pPr lvl="0"/>
            <a:r>
              <a:rPr lang="fr-BE"/>
              <a:t>Ne pas réveiller les personnes le matin</a:t>
            </a:r>
          </a:p>
          <a:p>
            <a:pPr lvl="0"/>
            <a:r>
              <a:rPr lang="fr-BE"/>
              <a:t>Prendre les repas ensemble</a:t>
            </a:r>
          </a:p>
          <a:p>
            <a:pPr lvl="0"/>
            <a:r>
              <a:rPr lang="fr-BE"/>
              <a:t>Se laver	en dehors du lit (le lit = dodo)</a:t>
            </a:r>
          </a:p>
          <a:p>
            <a:pPr lvl="0"/>
            <a:r>
              <a:rPr lang="fr-BE"/>
              <a:t>Toilette évaluative pour préserver l'autonomie</a:t>
            </a:r>
          </a:p>
          <a:p>
            <a:pPr lvl="0"/>
            <a:r>
              <a:rPr lang="fr-BE"/>
              <a:t>Formations continues (Humanitude, Référent démence)</a:t>
            </a:r>
          </a:p>
          <a:p>
            <a:pPr lvl="0"/>
            <a:r>
              <a:rPr lang="fr-BE"/>
              <a:t>Une personne de + le soir pour accueillir les insomniaques</a:t>
            </a:r>
          </a:p>
          <a:p>
            <a:pPr lvl="0"/>
            <a:r>
              <a:rPr lang="fr-BE"/>
              <a:t>Suppression des verrous extérieurs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BE"/>
              <a:t>Actions mises en place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>
          <a:xfrm>
            <a:off x="432000" y="1800000"/>
            <a:ext cx="9072000" cy="43844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6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BE" sz="2000" b="0" i="0" u="none" strike="noStrike" kern="1200">
                <a:ln>
                  <a:noFill/>
                </a:ln>
                <a:latin typeface="Liberation Sans" pitchFamily="34"/>
                <a:ea typeface="WenQuanYi Zen Hei" pitchFamily="2"/>
                <a:cs typeface="Lohit Hindi" pitchFamily="2"/>
              </a:defRPr>
            </a:lvl9pPr>
          </a:lstStyle>
          <a:p>
            <a:pPr lvl="0"/>
            <a:r>
              <a:rPr lang="fr-BE"/>
              <a:t>Vouvoyer la personne à l'entrée</a:t>
            </a:r>
          </a:p>
          <a:p>
            <a:pPr lvl="0"/>
            <a:r>
              <a:rPr lang="fr-BE"/>
              <a:t>Frapper à la porte et attendre la réponse</a:t>
            </a:r>
          </a:p>
          <a:p>
            <a:pPr lvl="0"/>
            <a:r>
              <a:rPr lang="fr-BE"/>
              <a:t>Pas d'heure de visite</a:t>
            </a:r>
          </a:p>
          <a:p>
            <a:pPr lvl="0"/>
            <a:r>
              <a:rPr lang="fr-BE"/>
              <a:t>Avoir la clé de sa chambre</a:t>
            </a:r>
          </a:p>
          <a:p>
            <a:pPr lvl="0"/>
            <a:r>
              <a:rPr lang="fr-BE"/>
              <a:t>Ramener ses objets et meubles personnels</a:t>
            </a:r>
          </a:p>
          <a:p>
            <a:pPr lvl="0"/>
            <a:r>
              <a:rPr lang="fr-BE"/>
              <a:t>Conserver sa chambre jusqu'au bout (pas de déménagement) = tous les stades peuvent vivre ensemble</a:t>
            </a:r>
          </a:p>
          <a:p>
            <a:pPr lvl="0"/>
            <a:endParaRPr lang="fr-B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spir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312</Words>
  <Application>Microsoft Office PowerPoint</Application>
  <PresentationFormat>Personnalisé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7" baseType="lpstr">
      <vt:lpstr>Microsoft YaHei</vt:lpstr>
      <vt:lpstr>Arial</vt:lpstr>
      <vt:lpstr>Calibri</vt:lpstr>
      <vt:lpstr>Liberation Sans</vt:lpstr>
      <vt:lpstr>Liberation Serif</vt:lpstr>
      <vt:lpstr>Lohit Hindi</vt:lpstr>
      <vt:lpstr>Mangal</vt:lpstr>
      <vt:lpstr>Segoe UI</vt:lpstr>
      <vt:lpstr>StarSymbol</vt:lpstr>
      <vt:lpstr>Tahoma</vt:lpstr>
      <vt:lpstr>WenQuanYi Zen Hei</vt:lpstr>
      <vt:lpstr>Standard</vt:lpstr>
      <vt:lpstr>Inspiration</vt:lpstr>
      <vt:lpstr>Un projet de vie pour un lieu de vie</vt:lpstr>
      <vt:lpstr>Plan</vt:lpstr>
      <vt:lpstr>Avoir un projet</vt:lpstr>
      <vt:lpstr>Un projet de vie</vt:lpstr>
      <vt:lpstr>La Maison Saint Joseph : présentation</vt:lpstr>
      <vt:lpstr>La Maison Saint Joseph : présentation</vt:lpstr>
      <vt:lpstr>Notre projet de vie</vt:lpstr>
      <vt:lpstr>Les actions mises en place depuis 2013</vt:lpstr>
      <vt:lpstr>Actions mises en place</vt:lpstr>
      <vt:lpstr>Pour quels résultats ?</vt:lpstr>
      <vt:lpstr>Oui mais…..</vt:lpstr>
      <vt:lpstr>Et la référente démence dans tout ça ?</vt:lpstr>
      <vt:lpstr>Quelques ficelles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projet de vie pour un lieu de vie</dc:title>
  <dc:creator>Vinciane Kindt</dc:creator>
  <cp:lastModifiedBy>Alexandra Bertolutti</cp:lastModifiedBy>
  <cp:revision>24</cp:revision>
  <dcterms:created xsi:type="dcterms:W3CDTF">2015-10-12T16:27:08Z</dcterms:created>
  <dcterms:modified xsi:type="dcterms:W3CDTF">2015-10-31T12:43:41Z</dcterms:modified>
</cp:coreProperties>
</file>